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72" r:id="rId4"/>
    <p:sldId id="273" r:id="rId5"/>
    <p:sldId id="257" r:id="rId6"/>
    <p:sldId id="259" r:id="rId7"/>
    <p:sldId id="258" r:id="rId8"/>
    <p:sldId id="261" r:id="rId9"/>
    <p:sldId id="265" r:id="rId10"/>
    <p:sldId id="274" r:id="rId11"/>
    <p:sldId id="291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89" r:id="rId21"/>
    <p:sldId id="284" r:id="rId22"/>
    <p:sldId id="287" r:id="rId23"/>
    <p:sldId id="288" r:id="rId24"/>
    <p:sldId id="292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94129B-6959-41B8-AA2D-43BDE0BF8641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0F32C8-9B5A-4E31-BD0B-CD1FBA6265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познавательного интереса на уроках технологии и внеклассных занятиях через современные педагогические технологии.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ВЫВОД: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Познавательная деятельность является важнейшей состав­ляющей всех видов человеческой деятельности, которые определены в современной психологии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Познавательный интерес, как и всякая черта личности и мотив деятельности школьника, развивается и формируется в деятель­ности, и, прежде всего, в учении.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Применение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мультимедийной техники на современном уроке расширяет возможности творчества учителя и его участия в про­цессе обновления образования, формирует компетенции различного уровня, как учителя, так и ученика.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4260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ПОЗНАВАТЕЛЬНОГО ИНТЕРЕСА В МБОУ РУССКО-ШУГАНСКАЯ ООШ ИМЕНИ П.ДНЕПРОВА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станкового пулемёта МАКСИМА (работа ученика 8 класса)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андр\Desktop\Фото для альбома\IMG_71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6" y="1628800"/>
            <a:ext cx="8432055" cy="49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Культиватор-рыхлитель КРОТ-2С (работа ученика 7 класса)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лександр\Desktop\Фото для альбома\IMG_95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0" y="1600200"/>
            <a:ext cx="7534795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поделки – цветы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(ученицы 5 класса)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лександр\Desktop\Фото для альбома\IMG_95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поделки – цветы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(ученицы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  <a:endParaRPr lang="ru-RU" sz="3600" dirty="0"/>
          </a:p>
        </p:txBody>
      </p:sp>
      <p:pic>
        <p:nvPicPr>
          <p:cNvPr id="4098" name="Picture 2" descr="C:\Users\Александр\Desktop\Фото для альбома\IMG_95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поделки – цветы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(ученицы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  <a:endParaRPr lang="ru-RU" sz="3600" dirty="0"/>
          </a:p>
        </p:txBody>
      </p:sp>
      <p:pic>
        <p:nvPicPr>
          <p:cNvPr id="5122" name="Picture 2" descr="C:\Users\Александр\Desktop\Фото для альбома\IMG_95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поделки –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  <a:endParaRPr lang="ru-RU" sz="3600" dirty="0"/>
          </a:p>
        </p:txBody>
      </p:sp>
      <p:pic>
        <p:nvPicPr>
          <p:cNvPr id="6147" name="Picture 3" descr="C:\Users\Александр\Desktop\Фото для альбома\IMG_95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«БИСЕРИНКА»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Александр\Desktop\Фото для альбома\IMG_95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002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боевой техники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Новая папка\IMG_03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6" y="1600200"/>
            <a:ext cx="7296500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s/matematika/Podgotovka-k-EGE-po-matematike/0005-005-Urok-s-ispolzovaniem-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0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боевой техники –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 У-2 (работа ученицы 8 класса)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Новая папка\IMG_04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29" y="1600200"/>
            <a:ext cx="7056372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Катамаран с резиномоторным приводом (работа ученика 6 класса)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лександр\Desktop\Саша\катамаран\IMG_17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435" y="1655618"/>
            <a:ext cx="2926080" cy="43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судна на реке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лександр\Desktop\Саша\катамаран\IMG_17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53539"/>
            <a:ext cx="7848872" cy="48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заплыв…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лександр\Desktop\Саша\катамаран\IMG_17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94" y="1653540"/>
            <a:ext cx="7969446" cy="49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с использованием интернет ресурсов и используется исключительно для подготовки к занятиям.</a:t>
            </a:r>
          </a:p>
          <a:p>
            <a:pPr marL="0" indent="0" algn="just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 технологии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Русско-Шуганская ООШ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П. Днепрова – А.А. </a:t>
            </a: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5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55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43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Обучение с использованием компьютера освобождает учителя от: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рутинной </a:t>
            </a:r>
            <a:r>
              <a:rPr lang="ru-RU" dirty="0"/>
              <a:t>проверки, </a:t>
            </a:r>
            <a:endParaRPr lang="ru-RU" dirty="0" smtClean="0"/>
          </a:p>
          <a:p>
            <a:r>
              <a:rPr lang="ru-RU" dirty="0" smtClean="0"/>
              <a:t>позволяет </a:t>
            </a:r>
            <a:r>
              <a:rPr lang="ru-RU" dirty="0"/>
              <a:t>выявить типичные ошибки, недочёты в знаниях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зафиксировать ошибки отдельных учащихся, </a:t>
            </a:r>
            <a:endParaRPr lang="ru-RU" dirty="0" smtClean="0"/>
          </a:p>
          <a:p>
            <a:r>
              <a:rPr lang="ru-RU" dirty="0" smtClean="0"/>
              <a:t>правильно </a:t>
            </a:r>
            <a:r>
              <a:rPr lang="ru-RU" dirty="0"/>
              <a:t>пост­роить коррекционную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25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v.900igr.net:10/datas/istorija/IKT-na-urokakh-istorii/0005-005-Dlja-razvitija-tvorcheskikh-sposobnostej-pomogaet-sozdanie-samostojateln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67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900igr.net/datas/pedagogika/Razvitie-tvorcheskikh-sposobnostej-uchaschikhsja/0022-022-Razvitie-tvorcheskikh-sposobnostej-uchaschikhsja-nerazryvno-svjazano-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109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98504" cy="54753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 </a:t>
            </a:r>
          </a:p>
        </p:txBody>
      </p:sp>
      <p:sp>
        <p:nvSpPr>
          <p:cNvPr id="5" name="Овал 4"/>
          <p:cNvSpPr/>
          <p:nvPr/>
        </p:nvSpPr>
        <p:spPr>
          <a:xfrm>
            <a:off x="2699792" y="2816932"/>
            <a:ext cx="34563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интерес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56176" y="378904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3768" y="3861048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91580" y="4725144"/>
            <a:ext cx="3384376" cy="9816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эпизодический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4048" y="4725144"/>
            <a:ext cx="3384376" cy="9765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стойкий (постоянный</a:t>
            </a:r>
            <a:r>
              <a:rPr lang="ru-RU" sz="2400" dirty="0"/>
              <a:t>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1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ppt4web.ru/images/797/24850/640/img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911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8504" cy="95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Использование новых информационных технологий существенно облегчает деятельность учителя: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70512" cy="5184576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/>
              <a:t> 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во-первых, ведение различной документации (планирования, конспекты занятий, отчеты и т. п.);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во-вторых, учитель-предметник используя компьютер может готовить разнообразные дидактические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в-третьих, для учителя открывается возможность исполь­зования мультимедиа проектора, интерактивных досок, электронных журналов. Немало важную роль занимает использование электронных учебников на уроках, а также внеклассных занятиях. Благодаря интер­активной подачи материала у школьников формируется творческий подход к обучению, ученик получает навык самостоятельной работы, повышается уровень восприятия материала, ученик в течение всего урока занимает активную позицию, при изучении любой темы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в-четвертых, учитель-предметник может самостоятельно разрабатывать тесты, контролирующие программы, для создания кото­рых педагогу не обязательно иметь глубокие знания программиро­вания, так как многие программы предназначены для создания интер­активных тестов на основе бланков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в-пятых, использование Интернета открывает широкие воз­можности перед педагогом: дистанционное обучение;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оn-line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тести­рование; участие в дистанционных олимпиадах; конференции; виртуальные экскурсии; поиск различной информации.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3435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262</TotalTime>
  <Words>168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Развитие познавательного интереса на уроках технологии и внеклассных занятиях через современные педагогические технологии. </vt:lpstr>
      <vt:lpstr>Презентация PowerPoint</vt:lpstr>
      <vt:lpstr>Презентация PowerPoint</vt:lpstr>
      <vt:lpstr>Обучение с использованием компьютера освобождает учителя от: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новых информационных технологий существенно облегчает деятельность учителя: </vt:lpstr>
      <vt:lpstr>ВЫВОД:</vt:lpstr>
      <vt:lpstr>Презентация PowerPoint</vt:lpstr>
      <vt:lpstr>Макет станкового пулемёта МАКСИМА (работа ученика 8 класса)</vt:lpstr>
      <vt:lpstr>Культиватор-рыхлитель КРОТ-2С (работа ученика 7 класса)</vt:lpstr>
      <vt:lpstr>Бисерные поделки – цветы  (ученицы 5 класса)</vt:lpstr>
      <vt:lpstr>Бисерные поделки – цветы  (ученицы 7 класса)</vt:lpstr>
      <vt:lpstr>Бисерные поделки – цветы  (ученицы 6 класса)</vt:lpstr>
      <vt:lpstr>Бисерные поделки – цветок  (ученица 7 класса)</vt:lpstr>
      <vt:lpstr>Коллектив «БИСЕРИНКА»</vt:lpstr>
      <vt:lpstr>Модели боевой техники</vt:lpstr>
      <vt:lpstr>Модели боевой техники –  самолёт У-2 (работа ученицы 8 класса)</vt:lpstr>
      <vt:lpstr>Катамаран с резиномоторным приводом (работа ученика 6 класса)</vt:lpstr>
      <vt:lpstr>Испытание судна на реке</vt:lpstr>
      <vt:lpstr>Первый заплыв…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познавательного интереса на уроках технологии и внеклассных занятиях через современные педагогические технологии.</dc:title>
  <dc:creator>Александр</dc:creator>
  <cp:lastModifiedBy>Александр</cp:lastModifiedBy>
  <cp:revision>16</cp:revision>
  <dcterms:created xsi:type="dcterms:W3CDTF">2016-08-16T08:58:35Z</dcterms:created>
  <dcterms:modified xsi:type="dcterms:W3CDTF">2016-08-28T13:27:36Z</dcterms:modified>
</cp:coreProperties>
</file>